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74"/>
    <p:restoredTop sz="96301"/>
  </p:normalViewPr>
  <p:slideViewPr>
    <p:cSldViewPr snapToGrid="0" snapToObjects="1">
      <p:cViewPr varScale="1">
        <p:scale>
          <a:sx n="149" d="100"/>
          <a:sy n="149" d="100"/>
        </p:scale>
        <p:origin x="184" y="30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407371" y="2873775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6460128" y="3639060"/>
            <a:ext cx="1758510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se odprejo 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702333" y="3941290"/>
            <a:ext cx="1399194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2. aprila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Evropska unija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12993" y="805515"/>
            <a:ext cx="4752271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3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Nova prijateljstva </a:t>
            </a:r>
            <a:br>
              <a:rPr lang="fr-FR"/>
            </a:br>
            <a:r>
              <a:rPr lang="fr-FR"/>
              <a:t>se začnejo tukaj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627080A-C77F-42B4-01D3-E650A512F6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58C4096-EC6D-C67D-BE2D-95C6CB2B8AEA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Evropska unija 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8E23FAA1-6514-77C3-FB81-5E20E3FE7E1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20832864">
            <a:off x="6639011" y="3339683"/>
            <a:ext cx="1242334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Prijave</a:t>
            </a:r>
            <a:endParaRPr lang="en-GB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6455370F-0473-9854-FFCD-D2F1199F145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t="2095" b="2095"/>
          <a:stretch/>
        </p:blipFill>
        <p:spPr>
          <a:xfrm>
            <a:off x="178544" y="3990676"/>
            <a:ext cx="1068203" cy="96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E389F548-8C35-5938-8739-944DB302B2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87B940BF-FA1A-995C-FAFC-FED81F0EFF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 rot="20832864">
            <a:off x="6417002" y="3943824"/>
            <a:ext cx="1947530" cy="283126"/>
          </a:xfrm>
        </p:spPr>
        <p:txBody>
          <a:bodyPr/>
          <a:lstStyle/>
          <a:p>
            <a:r>
              <a:rPr lang="en-BE" dirty="0"/>
              <a:t>30. oktobra </a:t>
            </a:r>
            <a:endParaRPr lang="fr-FR" dirty="0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5F546894-BF1A-C465-2948-094838A84CC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C4D43C5B-AC29-F46A-C6ED-F468F600784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04AF5FA-FE4D-FDCE-981D-131E8000B4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5477" y="4124698"/>
            <a:ext cx="835720" cy="83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2A98AAD6-1E63-4340-9554-9300F359A7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11663</TotalTime>
  <Words>3</Words>
  <Application>Microsoft Macintosh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1_Title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118</cp:revision>
  <dcterms:created xsi:type="dcterms:W3CDTF">2021-04-28T16:14:15Z</dcterms:created>
  <dcterms:modified xsi:type="dcterms:W3CDTF">2025-09-03T09:26:47Z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  <property fmtid="{D5CDD505-2E9C-101B-9397-08002B2CF9AE}" pid="4" name="MSIP_Label_6bd9ddd1-4d20-43f6-abfa-fc3c07406f94_Enabled">
    <vt:lpwstr>true</vt:lpwstr>
  </property>
  <property fmtid="{D5CDD505-2E9C-101B-9397-08002B2CF9AE}" pid="5" name="MSIP_Label_6bd9ddd1-4d20-43f6-abfa-fc3c07406f94_SetDate">
    <vt:lpwstr>2025-09-03T09:26:46Z</vt:lpwstr>
  </property>
  <property fmtid="{D5CDD505-2E9C-101B-9397-08002B2CF9AE}" pid="6" name="MSIP_Label_6bd9ddd1-4d20-43f6-abfa-fc3c07406f94_Method">
    <vt:lpwstr>Standard</vt:lpwstr>
  </property>
  <property fmtid="{D5CDD505-2E9C-101B-9397-08002B2CF9AE}" pid="7" name="MSIP_Label_6bd9ddd1-4d20-43f6-abfa-fc3c07406f94_Name">
    <vt:lpwstr>Commission Use</vt:lpwstr>
  </property>
  <property fmtid="{D5CDD505-2E9C-101B-9397-08002B2CF9AE}" pid="8" name="MSIP_Label_6bd9ddd1-4d20-43f6-abfa-fc3c07406f94_SiteId">
    <vt:lpwstr>b24c8b06-522c-46fe-9080-70926f8dddb1</vt:lpwstr>
  </property>
  <property fmtid="{D5CDD505-2E9C-101B-9397-08002B2CF9AE}" pid="9" name="MSIP_Label_6bd9ddd1-4d20-43f6-abfa-fc3c07406f94_ActionId">
    <vt:lpwstr>9b502547-8646-4c73-b772-09b80529b9e0</vt:lpwstr>
  </property>
  <property fmtid="{D5CDD505-2E9C-101B-9397-08002B2CF9AE}" pid="10" name="MSIP_Label_6bd9ddd1-4d20-43f6-abfa-fc3c07406f94_ContentBits">
    <vt:lpwstr>0</vt:lpwstr>
  </property>
  <property fmtid="{D5CDD505-2E9C-101B-9397-08002B2CF9AE}" pid="11" name="MSIP_Label_6bd9ddd1-4d20-43f6-abfa-fc3c07406f94_Tag">
    <vt:lpwstr>50, 3, 0, 1</vt:lpwstr>
  </property>
</Properties>
</file>